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agawa Takayo" initials="Y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73"/>
    <a:srgbClr val="DDDDDD"/>
    <a:srgbClr val="FF3300"/>
    <a:srgbClr val="FFFF00"/>
    <a:srgbClr val="FF0000"/>
    <a:srgbClr val="FF9999"/>
    <a:srgbClr val="FFFFFF"/>
    <a:srgbClr val="0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0239" autoAdjust="0"/>
  </p:normalViewPr>
  <p:slideViewPr>
    <p:cSldViewPr snapToGrid="0">
      <p:cViewPr varScale="1">
        <p:scale>
          <a:sx n="56" d="100"/>
          <a:sy n="56" d="100"/>
        </p:scale>
        <p:origin x="1216" y="80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17BC-65E8-4F9F-8FBA-4D7BD642130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2F4-766D-4186-A9EB-34909F89C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E311-CAD3-44C4-B69D-0E8ED717F38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1"/>
            <a:ext cx="795147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37A8-281D-4C82-8EA8-F49FEC41A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9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3291" y="163599"/>
            <a:ext cx="11366090" cy="2825407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3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0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肝細胞研究会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　◯◯　◯◯</a:t>
            </a:r>
            <a:endParaRPr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7122" y="3264309"/>
            <a:ext cx="8337755" cy="330363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本演題の発表に関連して、以下の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を申告します　　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講演料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◯◯製薬株式会社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100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研究費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：　△△薬品工業株式会社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1,000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　　　　　 　◎◎化学株式会社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500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31661</TotalTime>
  <Words>67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第30回肝細胞研究会  筆頭発表者のCOI開示  筆頭発表者氏名：　◯◯　◯◯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pw</dc:creator>
  <cp:lastModifiedBy>西田 智久</cp:lastModifiedBy>
  <cp:revision>856</cp:revision>
  <cp:lastPrinted>2015-05-12T09:08:55Z</cp:lastPrinted>
  <dcterms:created xsi:type="dcterms:W3CDTF">2015-05-09T12:56:17Z</dcterms:created>
  <dcterms:modified xsi:type="dcterms:W3CDTF">2023-07-13T02:16:40Z</dcterms:modified>
</cp:coreProperties>
</file>